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0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92" r:id="rId35"/>
    <p:sldId id="293" r:id="rId36"/>
    <p:sldId id="294" r:id="rId37"/>
    <p:sldId id="295" r:id="rId38"/>
    <p:sldId id="296" r:id="rId39"/>
    <p:sldId id="297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61" r:id="rId87"/>
    <p:sldId id="674" r:id="rId88"/>
    <p:sldId id="358" r:id="rId89"/>
    <p:sldId id="359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3" r:id="rId120"/>
    <p:sldId id="390" r:id="rId121"/>
    <p:sldId id="391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84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516" r:id="rId152"/>
    <p:sldId id="517" r:id="rId153"/>
    <p:sldId id="593" r:id="rId154"/>
    <p:sldId id="604" r:id="rId155"/>
    <p:sldId id="616" r:id="rId156"/>
    <p:sldId id="607" r:id="rId157"/>
    <p:sldId id="608" r:id="rId158"/>
    <p:sldId id="605" r:id="rId159"/>
    <p:sldId id="606" r:id="rId160"/>
    <p:sldId id="609" r:id="rId161"/>
    <p:sldId id="611" r:id="rId162"/>
    <p:sldId id="613" r:id="rId163"/>
    <p:sldId id="612" r:id="rId164"/>
    <p:sldId id="614" r:id="rId165"/>
    <p:sldId id="615" r:id="rId166"/>
    <p:sldId id="625" r:id="rId167"/>
    <p:sldId id="485" r:id="rId168"/>
    <p:sldId id="486" r:id="rId169"/>
    <p:sldId id="487" r:id="rId170"/>
    <p:sldId id="488" r:id="rId171"/>
    <p:sldId id="489" r:id="rId172"/>
    <p:sldId id="490" r:id="rId173"/>
    <p:sldId id="491" r:id="rId174"/>
    <p:sldId id="492" r:id="rId175"/>
    <p:sldId id="493" r:id="rId176"/>
    <p:sldId id="494" r:id="rId177"/>
    <p:sldId id="495" r:id="rId178"/>
    <p:sldId id="496" r:id="rId179"/>
    <p:sldId id="497" r:id="rId180"/>
    <p:sldId id="498" r:id="rId181"/>
    <p:sldId id="499" r:id="rId182"/>
    <p:sldId id="500" r:id="rId183"/>
    <p:sldId id="501" r:id="rId184"/>
    <p:sldId id="464" r:id="rId185"/>
    <p:sldId id="257" r:id="rId186"/>
    <p:sldId id="465" r:id="rId187"/>
    <p:sldId id="466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507" r:id="rId196"/>
    <p:sldId id="508" r:id="rId197"/>
    <p:sldId id="513" r:id="rId198"/>
    <p:sldId id="623" r:id="rId199"/>
    <p:sldId id="624" r:id="rId200"/>
    <p:sldId id="510" r:id="rId201"/>
    <p:sldId id="512" r:id="rId202"/>
    <p:sldId id="511" r:id="rId203"/>
    <p:sldId id="619" r:id="rId204"/>
    <p:sldId id="515" r:id="rId205"/>
    <p:sldId id="620" r:id="rId206"/>
    <p:sldId id="514" r:id="rId207"/>
    <p:sldId id="621" r:id="rId208"/>
    <p:sldId id="617" r:id="rId209"/>
    <p:sldId id="618" r:id="rId210"/>
    <p:sldId id="626" r:id="rId211"/>
    <p:sldId id="622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673" r:id="rId221"/>
    <p:sldId id="643" r:id="rId222"/>
    <p:sldId id="641" r:id="rId223"/>
    <p:sldId id="642" r:id="rId224"/>
    <p:sldId id="644" r:id="rId225"/>
    <p:sldId id="645" r:id="rId226"/>
    <p:sldId id="646" r:id="rId227"/>
    <p:sldId id="647" r:id="rId228"/>
    <p:sldId id="648" r:id="rId229"/>
    <p:sldId id="649" r:id="rId230"/>
    <p:sldId id="654" r:id="rId231"/>
    <p:sldId id="655" r:id="rId232"/>
    <p:sldId id="656" r:id="rId233"/>
    <p:sldId id="657" r:id="rId234"/>
    <p:sldId id="658" r:id="rId235"/>
    <p:sldId id="659" r:id="rId236"/>
    <p:sldId id="660" r:id="rId237"/>
    <p:sldId id="661" r:id="rId238"/>
    <p:sldId id="662" r:id="rId239"/>
    <p:sldId id="664" r:id="rId240"/>
    <p:sldId id="663" r:id="rId241"/>
    <p:sldId id="665" r:id="rId242"/>
    <p:sldId id="666" r:id="rId243"/>
    <p:sldId id="668" r:id="rId244"/>
    <p:sldId id="669" r:id="rId245"/>
    <p:sldId id="667" r:id="rId246"/>
    <p:sldId id="670" r:id="rId247"/>
    <p:sldId id="671" r:id="rId248"/>
    <p:sldId id="652" r:id="rId249"/>
    <p:sldId id="653" r:id="rId250"/>
    <p:sldId id="627" r:id="rId251"/>
    <p:sldId id="628" r:id="rId252"/>
    <p:sldId id="629" r:id="rId253"/>
    <p:sldId id="631" r:id="rId254"/>
    <p:sldId id="634" r:id="rId255"/>
    <p:sldId id="630" r:id="rId256"/>
    <p:sldId id="636" r:id="rId257"/>
    <p:sldId id="632" r:id="rId258"/>
    <p:sldId id="633" r:id="rId259"/>
    <p:sldId id="637" r:id="rId260"/>
    <p:sldId id="635" r:id="rId261"/>
    <p:sldId id="639" r:id="rId262"/>
    <p:sldId id="638" r:id="rId263"/>
    <p:sldId id="640" r:id="rId264"/>
    <p:sldId id="502" r:id="rId265"/>
    <p:sldId id="503" r:id="rId266"/>
    <p:sldId id="504" r:id="rId267"/>
    <p:sldId id="505" r:id="rId268"/>
    <p:sldId id="506" r:id="rId2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2023/7/26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：</a:t>
            </a:r>
            <a:r>
              <a:rPr lang="en-US" altLang="zh-TW" dirty="0" err="1"/>
              <a:t>GitlabCI</a:t>
            </a:r>
            <a:r>
              <a:rPr lang="en-US" altLang="zh-TW" dirty="0"/>
              <a:t>/CD </a:t>
            </a:r>
            <a:r>
              <a:rPr lang="zh-TW" altLang="en-US" dirty="0"/>
              <a:t>搭配 </a:t>
            </a:r>
            <a:r>
              <a:rPr lang="en-US" altLang="zh-TW" dirty="0"/>
              <a:t>Docker, Kubernetes 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r</a:t>
            </a:r>
            <a:r>
              <a:rPr kumimoji="1" lang="zh-TW" altLang="en-US" dirty="0"/>
              <a:t>ㄋ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線上即時調整資源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查詢可回朔紀錄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describe 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{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name}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重新部署</a:t>
            </a:r>
            <a:r>
              <a:rPr kumimoji="1" lang="en-US" altLang="zh-CN" dirty="0"/>
              <a:t>pod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9561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6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8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work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2023/7/26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258540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" y="3513762"/>
            <a:ext cx="114298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internal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2023/7/26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docker</a:t>
            </a:r>
            <a:r>
              <a:rPr lang="en-US" altLang="zh-TW" dirty="0"/>
              <a:t>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://{{VM1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IP}}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r>
              <a:rPr lang="en-US" altLang="zh-TW" dirty="0"/>
              <a:t>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</a:t>
            </a:r>
            <a:r>
              <a:rPr lang="en-US" altLang="zh-TW" dirty="0" err="1"/>
              <a:t>var</a:t>
            </a:r>
            <a:r>
              <a:rPr lang="en-US" altLang="zh-TW" dirty="0"/>
              <a:t>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–classic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212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213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214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215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216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217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218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219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224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227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228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229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232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233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234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235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51" y="330082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614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47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4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1825625"/>
            <a:ext cx="8398209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BIOS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</a:t>
            </a:r>
            <a:r>
              <a:rPr lang="en-US" altLang="zh-TW" dirty="0"/>
              <a:t>(VMWare)</a:t>
            </a:r>
            <a:r>
              <a:rPr lang="zh-TW" altLang="en-US" dirty="0"/>
              <a:t>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2023/7/26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6638</Words>
  <Application>Microsoft Macintosh PowerPoint</Application>
  <PresentationFormat>寬螢幕</PresentationFormat>
  <Paragraphs>1468</Paragraphs>
  <Slides>268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268</vt:i4>
      </vt:variant>
    </vt:vector>
  </HeadingPairs>
  <TitlesOfParts>
    <vt:vector size="274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部署 NodePort Service</vt:lpstr>
      <vt:lpstr>實作2 K8s Service Expose -1 </vt:lpstr>
      <vt:lpstr>實作2 K8s Service Expose -2</vt:lpstr>
      <vt:lpstr>K8s selector</vt:lpstr>
      <vt:lpstr>K8s internal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159</cp:revision>
  <dcterms:created xsi:type="dcterms:W3CDTF">2022-06-22T04:12:12Z</dcterms:created>
  <dcterms:modified xsi:type="dcterms:W3CDTF">2023-07-26T03:06:51Z</dcterms:modified>
</cp:coreProperties>
</file>